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41A9D7-D794-2E47-AF6F-F29774BF0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A1D8B1-21ED-D048-89A6-BB130BE3B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BA24CC2-519C-2342-86EF-CFD4A6A6F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526626D-7BD5-5946-B14B-1ED5BF123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E00ABC-7AF8-414D-9223-0D879951B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2044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1D630D-2E1F-9746-B381-3CB386C83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ED38343-9F77-B74E-8724-F9E83854F2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E0023B4-711B-A742-BE4B-37EF643DE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9C6CA80-7253-0045-A35D-5F156518E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ED13D6-C9B3-FE4A-B705-3A9BD6AC9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1462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A31E898-1120-2743-B1C8-B8353798DB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88F8259-7DC3-8644-BA82-7E344F1DC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92DF42-3B14-D84F-B32D-1FBFBBB35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6D6463-6A95-404B-8B5D-79F79AF0B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59A902-213B-594C-A188-09D30A80D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4868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EF6F3A-89D3-ED4F-A2A1-D70D6180B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9970FF-6737-D14A-9DCE-94DCA6850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0E9F59-94FF-0E49-B45A-D3DAC9B98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9144291-0A03-7A4D-A8E0-DC6FEF201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2D84A9-3E40-3044-8DB8-C0A292372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836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D623A2-1049-FC4B-B501-F7356442B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1A4559B-B563-2546-B4FC-9E5FC3400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B122E2-350F-5643-8109-95C2B04E6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95FB0F-348C-974C-9ACF-8DB3B885C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BA36ED0-A3D4-FA4E-8161-E86E7A521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615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92433F-830B-6449-B0D6-1F484B4D1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79C333-9FA2-7B41-ADBB-609BB30468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1D6A229-1E22-6545-AADA-3932724DAC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4175F91-F987-F448-8F6C-DB794A4B7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FCD92A0-A282-5A4D-92C3-03A212846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6EA7E01-9F13-5F4C-A9E2-146166B9B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9465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0A8CFE-6B69-C24A-817A-17BC2E20B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ED4BA36-1C53-DF48-AA1E-88A85758A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BB5872-DBE7-3646-ABA1-6D2FEBF227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03BE951-9095-6C43-B174-4F7C1B4347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B3289D3-FB91-A547-BA48-ACA797847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0541B82-CA9D-CE45-A15E-C2681AB5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CC44024-C052-D245-9B6C-E49AE00CF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81CFE62-694B-7A4A-B487-1B421ECFA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4496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341E19-74D2-FF48-B60C-27381C11B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788E212-49BE-194A-B032-797C5FDCD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A89203D-EEC2-4145-A359-5B9F1F0A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484AB6B-6115-FD47-8478-95F45DAA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5929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85033B5-4CA8-5540-AF44-E30969EA7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8C053FA-AB03-EC40-96B3-2304B368E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50ABA93-A53B-BD41-A92F-8FC749B3F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0544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63C685-2744-6849-A831-2D9EAFB20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5A44F5-DAB6-E94D-9248-93EA12260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9C7FEFB-B968-C34A-835E-D38E8BDC3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AEE83A-4D39-6F4E-9349-63789259A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9E17587-3011-6B4D-9BEF-D06FE94C4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CD1A869-D201-8C4E-ABC9-4981073D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2476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DB7F3D-D51B-5D44-934E-874EEFBB2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2EBBBBA-277C-C24E-9B6D-314F7D1173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3B3F5FC-C712-5846-9976-0C1740124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74DA238-C29C-1143-880C-14F7316B1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14D96AF-EE3B-B741-ACB0-FEDA3CBD9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69505C-3F8B-9D4C-ACD7-BFEDD17E1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40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93534AB-6AEE-7D4A-99DF-DADE03599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0FAAC5A-B975-5240-91D2-E63E39110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AB28D1D-2214-DA46-8980-120BCFB894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3EE36-10CA-E64C-A1FF-7140A78923A4}" type="datetimeFigureOut">
              <a:rPr kumimoji="1" lang="ja-JP" altLang="en-US" smtClean="0"/>
              <a:t>2018/8/27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02BD46E-AB02-324A-B952-4030209F0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36CE6A-5902-F940-9011-602412BBE9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F8F88-4556-314E-AD81-BDA0E03D49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0444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545EA42-D688-CA41-947A-397BA99D0F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9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5994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7FF3608B-E742-B346-B2E1-E3893C3DBB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907"/>
          <a:stretch/>
        </p:blipFill>
        <p:spPr>
          <a:xfrm>
            <a:off x="-1776229" y="10"/>
            <a:ext cx="12191980" cy="6857990"/>
          </a:xfrm>
          <a:prstGeom prst="rect">
            <a:avLst/>
          </a:prstGeom>
        </p:spPr>
      </p:pic>
      <p:sp>
        <p:nvSpPr>
          <p:cNvPr id="2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45C0E68-3690-B346-B60F-813564DDD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kumimoji="1" lang="en-US" altLang="ja-JP" sz="4000" dirty="0"/>
              <a:t>2018/08/31</a:t>
            </a:r>
            <a:br>
              <a:rPr kumimoji="1" lang="en-US" altLang="ja-JP" sz="4000" dirty="0"/>
            </a:br>
            <a:r>
              <a:rPr kumimoji="1" lang="ja-JP" altLang="en-US" sz="4000"/>
              <a:t>津山高専</a:t>
            </a:r>
            <a:br>
              <a:rPr kumimoji="1" lang="en-US" altLang="ja-JP" sz="4000" dirty="0"/>
            </a:br>
            <a:r>
              <a:rPr kumimoji="1" lang="ja-JP" altLang="en-US" sz="4000"/>
              <a:t>末田 貴一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0BDE393-AADA-8F41-A613-ECA51A41A5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ja-JP" altLang="en-US" sz="2000"/>
              <a:t>ポリッドスクリーンを用いた</a:t>
            </a:r>
            <a:br>
              <a:rPr lang="en-US" altLang="ja-JP" sz="2000" dirty="0"/>
            </a:br>
            <a:r>
              <a:rPr lang="ja-JP" altLang="en-US" sz="2000"/>
              <a:t>インタラクティブアート</a:t>
            </a:r>
            <a:endParaRPr kumimoji="1" lang="ja-JP" altLang="en-US" sz="200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4574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4</Words>
  <Application>Microsoft Macintosh PowerPoint</Application>
  <PresentationFormat>ワイド画面</PresentationFormat>
  <Paragraphs>2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2018/08/31 津山高専 末田 貴一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津山高専 末田 貴一</dc:title>
  <dc:creator>b-suedat@tsuyama.kosen-ac.jp</dc:creator>
  <cp:lastModifiedBy>b-suedat@tsuyama.kosen-ac.jp</cp:lastModifiedBy>
  <cp:revision>4</cp:revision>
  <dcterms:created xsi:type="dcterms:W3CDTF">2018-08-27T09:53:19Z</dcterms:created>
  <dcterms:modified xsi:type="dcterms:W3CDTF">2018-08-27T13:04:36Z</dcterms:modified>
</cp:coreProperties>
</file>

<file path=docProps/thumbnail.jpeg>
</file>